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9" r:id="rId2"/>
    <p:sldId id="300" r:id="rId3"/>
    <p:sldId id="301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</p:sldIdLst>
  <p:sldSz cx="9144000" cy="5143500" type="screen16x9"/>
  <p:notesSz cx="6858000" cy="9144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595" autoAdjust="0"/>
  </p:normalViewPr>
  <p:slideViewPr>
    <p:cSldViewPr snapToGrid="0">
      <p:cViewPr varScale="1">
        <p:scale>
          <a:sx n="94" d="100"/>
          <a:sy n="94" d="100"/>
        </p:scale>
        <p:origin x="84" y="480"/>
      </p:cViewPr>
      <p:guideLst>
        <p:guide orient="horz" pos="21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5DF1A-C48E-8C47-89A5-F4D159714415}" type="datetimeFigureOut">
              <a:rPr lang="fi-FI" smtClean="0"/>
              <a:pPr/>
              <a:t>23.10.2018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49A0-8A5C-3842-A7DE-EF4D928C8A8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2953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704AB98-2145-8045-A6CB-D1FADFEB0AE5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43C620F7-0BD5-4349-9852-2BF7D25E855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7914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24E021-23E2-B643-8B9F-711DFEAA3188}" type="slidenum">
              <a:rPr lang="fr-FR">
                <a:latin typeface="Arial" charset="0"/>
              </a:rPr>
              <a:pPr/>
              <a:t>1</a:t>
            </a:fld>
            <a:endParaRPr lang="fr-FR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24E021-23E2-B643-8B9F-711DFEAA3188}" type="slidenum">
              <a:rPr lang="fr-FR">
                <a:latin typeface="Arial" charset="0"/>
              </a:rPr>
              <a:pPr/>
              <a:t>10</a:t>
            </a:fld>
            <a:endParaRPr lang="fr-FR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43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0F517C-D795-604A-8134-337BD84A4280}" type="slidenum">
              <a:rPr lang="fr-FR">
                <a:latin typeface="Arial" charset="0"/>
              </a:rPr>
              <a:pPr/>
              <a:t>11</a:t>
            </a:fld>
            <a:endParaRPr lang="fr-FR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712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245C0B-7C72-ED42-983A-4C81BD1140EB}" type="slidenum">
              <a:rPr lang="fr-FR">
                <a:latin typeface="Arial" charset="0"/>
              </a:rPr>
              <a:pPr/>
              <a:t>12</a:t>
            </a:fld>
            <a:endParaRPr lang="fr-FR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94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24E021-23E2-B643-8B9F-711DFEAA3188}" type="slidenum">
              <a:rPr lang="fr-FR">
                <a:latin typeface="Arial" charset="0"/>
              </a:rPr>
              <a:pPr/>
              <a:t>13</a:t>
            </a:fld>
            <a:endParaRPr lang="fr-FR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63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0F517C-D795-604A-8134-337BD84A4280}" type="slidenum">
              <a:rPr lang="fr-FR">
                <a:latin typeface="Arial" charset="0"/>
              </a:rPr>
              <a:pPr/>
              <a:t>14</a:t>
            </a:fld>
            <a:endParaRPr lang="fr-FR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63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245C0B-7C72-ED42-983A-4C81BD1140EB}" type="slidenum">
              <a:rPr lang="fr-FR">
                <a:latin typeface="Arial" charset="0"/>
              </a:rPr>
              <a:pPr/>
              <a:t>15</a:t>
            </a:fld>
            <a:endParaRPr lang="fr-FR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850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0F517C-D795-604A-8134-337BD84A4280}" type="slidenum">
              <a:rPr lang="fr-FR">
                <a:latin typeface="Arial" charset="0"/>
              </a:rPr>
              <a:pPr/>
              <a:t>2</a:t>
            </a:fld>
            <a:endParaRPr lang="fr-FR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245C0B-7C72-ED42-983A-4C81BD1140EB}" type="slidenum">
              <a:rPr lang="fr-FR">
                <a:latin typeface="Arial" charset="0"/>
              </a:rPr>
              <a:pPr/>
              <a:t>3</a:t>
            </a:fld>
            <a:endParaRPr lang="fr-FR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24E021-23E2-B643-8B9F-711DFEAA3188}" type="slidenum">
              <a:rPr lang="fr-FR">
                <a:latin typeface="Arial" charset="0"/>
              </a:rPr>
              <a:pPr/>
              <a:t>4</a:t>
            </a:fld>
            <a:endParaRPr lang="fr-FR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0F517C-D795-604A-8134-337BD84A4280}" type="slidenum">
              <a:rPr lang="fr-FR">
                <a:latin typeface="Arial" charset="0"/>
              </a:rPr>
              <a:pPr/>
              <a:t>5</a:t>
            </a:fld>
            <a:endParaRPr lang="fr-FR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245C0B-7C72-ED42-983A-4C81BD1140EB}" type="slidenum">
              <a:rPr lang="fr-FR">
                <a:latin typeface="Arial" charset="0"/>
              </a:rPr>
              <a:pPr/>
              <a:t>6</a:t>
            </a:fld>
            <a:endParaRPr lang="fr-FR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24E021-23E2-B643-8B9F-711DFEAA3188}" type="slidenum">
              <a:rPr lang="fr-FR">
                <a:latin typeface="Arial" charset="0"/>
              </a:rPr>
              <a:pPr/>
              <a:t>7</a:t>
            </a:fld>
            <a:endParaRPr lang="fr-FR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0F517C-D795-604A-8134-337BD84A4280}" type="slidenum">
              <a:rPr lang="fr-FR">
                <a:latin typeface="Arial" charset="0"/>
              </a:rPr>
              <a:pPr/>
              <a:t>8</a:t>
            </a:fld>
            <a:endParaRPr lang="fr-FR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245C0B-7C72-ED42-983A-4C81BD1140EB}" type="slidenum">
              <a:rPr lang="fr-FR">
                <a:latin typeface="Arial" charset="0"/>
              </a:rPr>
              <a:pPr/>
              <a:t>9</a:t>
            </a:fld>
            <a:endParaRPr lang="fr-FR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1813"/>
            <a:ext cx="5026025" cy="4116387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DDF8C-7C1F-8440-BEAE-7C60DB9C6310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1101-4CB1-004A-BA66-E9026D796DC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B0C04-527D-B64D-87A6-8F9617043D89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BF9C5-991A-2B47-BA79-727D71094C8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F6881-62F7-8F4B-B41C-4F17D5480189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15EB4-71D7-3240-9CD8-F2C4DDFBF42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va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E93F9-05B3-664D-AACB-7292F71287D3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0078D-56F4-0F4B-B07A-49696F1CFCA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C3D2B-A8E7-C24B-9F76-2BA14EC3248D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CD3E9-1495-9F4E-8DA4-83F63E45E20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80F31-641E-0449-B142-75037B0AE335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4CC26-C72D-5B49-BAC1-BECE7BA6E58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D9C63-AAC4-9346-977B-558F1D27E6D4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BDD9F-0400-2647-BD6A-107C6AD4D5E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F5214-B0FF-D943-93F4-846EE5B249CC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A454-0CA0-6A4B-AAD2-4D96420C555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DF251-1B32-E04E-AE53-172BEB2433B0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4340E-2530-FB43-953E-FB1650078E1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47920-8CBB-A64E-921A-126DFF6941E9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A0CEE-F8E5-2E43-8220-6511D056C26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9A206-8778-8747-A1E8-32FEE55D68F8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446A5-8E07-4344-A496-F3E39CCF195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F3F317A-33CD-3048-96DA-AD000974716C}" type="datetime1">
              <a:rPr lang="fi-FI"/>
              <a:pPr>
                <a:defRPr/>
              </a:pPr>
              <a:t>23.10.2018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0EBFC08-878B-8C49-AB9F-509CEF6A3F5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9F12D4A1-3A4B-4D91-8A0B-14132FFCE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87" y="1701800"/>
            <a:ext cx="7447814" cy="3441700"/>
          </a:xfrm>
          <a:prstGeom prst="rect">
            <a:avLst/>
          </a:prstGeom>
        </p:spPr>
      </p:pic>
      <p:sp>
        <p:nvSpPr>
          <p:cNvPr id="34828" name="Espace réservé du numéro de diapositive 1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AA4EE98-25D5-3942-A2B5-BE242DED552D}" type="slidenum">
              <a:rPr lang="fr-FR"/>
              <a:pPr/>
              <a:t>1</a:t>
            </a:fld>
            <a:endParaRPr lang="fr-FR"/>
          </a:p>
        </p:txBody>
      </p:sp>
      <p:sp>
        <p:nvSpPr>
          <p:cNvPr id="34829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pic>
        <p:nvPicPr>
          <p:cNvPr id="19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EC008C"/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4062363" y="30836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31900"/>
            <a:ext cx="786179" cy="469900"/>
          </a:xfrm>
          <a:prstGeom prst="rect">
            <a:avLst/>
          </a:prstGeom>
        </p:spPr>
      </p:pic>
      <p:pic>
        <p:nvPicPr>
          <p:cNvPr id="23" name="Kuva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sp>
        <p:nvSpPr>
          <p:cNvPr id="25" name="Suorakulmio 24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Suorakulmio 25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9F12D4A1-3A4B-4D91-8A0B-14132FFCE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87" y="1701800"/>
            <a:ext cx="7447814" cy="3441700"/>
          </a:xfrm>
          <a:prstGeom prst="rect">
            <a:avLst/>
          </a:prstGeom>
        </p:spPr>
      </p:pic>
      <p:sp>
        <p:nvSpPr>
          <p:cNvPr id="34828" name="Espace réservé du numéro de diapositive 1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AA4EE98-25D5-3942-A2B5-BE242DED552D}" type="slidenum">
              <a:rPr lang="fr-FR"/>
              <a:pPr/>
              <a:t>10</a:t>
            </a:fld>
            <a:endParaRPr lang="fr-FR"/>
          </a:p>
        </p:txBody>
      </p:sp>
      <p:sp>
        <p:nvSpPr>
          <p:cNvPr id="34829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pic>
        <p:nvPicPr>
          <p:cNvPr id="19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EC008C"/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4062363" y="30836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21" name="Kuva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31900"/>
            <a:ext cx="786179" cy="469900"/>
          </a:xfrm>
          <a:prstGeom prst="rect">
            <a:avLst/>
          </a:prstGeom>
        </p:spPr>
      </p:pic>
      <p:pic>
        <p:nvPicPr>
          <p:cNvPr id="23" name="Kuva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sp>
        <p:nvSpPr>
          <p:cNvPr id="25" name="Suorakulmio 24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Suorakulmio 25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3728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24D36D3C-FD1F-4D54-9A51-8223ABB6F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7" y="1711961"/>
            <a:ext cx="7901662" cy="3430984"/>
          </a:xfrm>
          <a:prstGeom prst="rect">
            <a:avLst/>
          </a:prstGeom>
        </p:spPr>
      </p:pic>
      <p:sp>
        <p:nvSpPr>
          <p:cNvPr id="43021" name="Espace réservé du numéro de diapositive 1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4ABD406-7A66-384E-86B6-A20DF742E225}" type="slidenum">
              <a:rPr lang="fr-FR"/>
              <a:pPr/>
              <a:t>11</a:t>
            </a:fld>
            <a:endParaRPr lang="fr-FR"/>
          </a:p>
        </p:txBody>
      </p:sp>
      <p:pic>
        <p:nvPicPr>
          <p:cNvPr id="17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EC008C"/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3969989" y="29439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25" name="Kuva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0" y="1231900"/>
            <a:ext cx="786179" cy="469900"/>
          </a:xfrm>
          <a:prstGeom prst="rect">
            <a:avLst/>
          </a:prstGeom>
        </p:spPr>
      </p:pic>
      <p:pic>
        <p:nvPicPr>
          <p:cNvPr id="26" name="Kuva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sp>
        <p:nvSpPr>
          <p:cNvPr id="28" name="Suorakulmio 27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Suorakulmio 28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156304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Rectangle 10"/>
          <p:cNvSpPr>
            <a:spLocks noChangeArrowheads="1"/>
          </p:cNvSpPr>
          <p:nvPr/>
        </p:nvSpPr>
        <p:spPr bwMode="auto">
          <a:xfrm>
            <a:off x="0" y="1483519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5067" name="Rectangle 15"/>
          <p:cNvSpPr>
            <a:spLocks noChangeArrowheads="1"/>
          </p:cNvSpPr>
          <p:nvPr/>
        </p:nvSpPr>
        <p:spPr bwMode="auto">
          <a:xfrm>
            <a:off x="228600" y="1483519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5075" name="Espace réservé du numéro de diapositive 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0098CAF-3CE9-5245-85F5-EE604BCF3464}" type="slidenum">
              <a:rPr lang="fr-FR"/>
              <a:pPr/>
              <a:t>12</a:t>
            </a:fld>
            <a:endParaRPr lang="fr-FR"/>
          </a:p>
        </p:txBody>
      </p:sp>
      <p:pic>
        <p:nvPicPr>
          <p:cNvPr id="27" name="Kuva 27" descr="logo_s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EC008C"/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33" name="Oval 21"/>
          <p:cNvSpPr>
            <a:spLocks noChangeArrowheads="1"/>
          </p:cNvSpPr>
          <p:nvPr/>
        </p:nvSpPr>
        <p:spPr bwMode="auto">
          <a:xfrm>
            <a:off x="4020789" y="26899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34" name="Kuva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300" y="1231900"/>
            <a:ext cx="786179" cy="469900"/>
          </a:xfrm>
          <a:prstGeom prst="rect">
            <a:avLst/>
          </a:prstGeom>
        </p:spPr>
      </p:pic>
      <p:pic>
        <p:nvPicPr>
          <p:cNvPr id="35" name="Kuva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sp>
        <p:nvSpPr>
          <p:cNvPr id="37" name="Suorakulmio 36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Suorakulmio 37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D4EFA42-4273-443B-94CA-18D102735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8" y="1704740"/>
            <a:ext cx="7561943" cy="3405899"/>
          </a:xfrm>
          <a:prstGeom prst="rect">
            <a:avLst/>
          </a:prstGeom>
        </p:spPr>
      </p:pic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175681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8" y="1739900"/>
            <a:ext cx="7464783" cy="3403600"/>
          </a:xfrm>
          <a:prstGeom prst="rect">
            <a:avLst/>
          </a:prstGeom>
        </p:spPr>
      </p:pic>
      <p:pic>
        <p:nvPicPr>
          <p:cNvPr id="19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EC008C"/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4693889" y="30074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18" name="Kuva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31900"/>
            <a:ext cx="786179" cy="469900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sp>
        <p:nvSpPr>
          <p:cNvPr id="22" name="Suorakulmio 21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Suorakulmio 22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04088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3493F897-F2C7-433D-BA83-43D801EF9D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2821" r="9138" b="10044"/>
          <a:stretch/>
        </p:blipFill>
        <p:spPr>
          <a:xfrm>
            <a:off x="853440" y="1701801"/>
            <a:ext cx="7447280" cy="3441700"/>
          </a:xfrm>
          <a:prstGeom prst="rect">
            <a:avLst/>
          </a:prstGeom>
        </p:spPr>
      </p:pic>
      <p:sp>
        <p:nvSpPr>
          <p:cNvPr id="43021" name="Espace réservé du numéro de diapositive 1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4ABD406-7A66-384E-86B6-A20DF742E225}" type="slidenum">
              <a:rPr lang="fr-FR"/>
              <a:pPr/>
              <a:t>14</a:t>
            </a:fld>
            <a:endParaRPr lang="fr-FR"/>
          </a:p>
        </p:txBody>
      </p:sp>
      <p:pic>
        <p:nvPicPr>
          <p:cNvPr id="17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EC008C"/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4147789" y="30201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25" name="Kuva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pic>
        <p:nvPicPr>
          <p:cNvPr id="26" name="Kuva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500" y="1231900"/>
            <a:ext cx="786179" cy="469900"/>
          </a:xfrm>
          <a:prstGeom prst="rect">
            <a:avLst/>
          </a:prstGeom>
        </p:spPr>
      </p:pic>
      <p:sp>
        <p:nvSpPr>
          <p:cNvPr id="28" name="Suorakulmio 27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Suorakulmio 28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800263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>
            <a:extLst>
              <a:ext uri="{FF2B5EF4-FFF2-40B4-BE49-F238E27FC236}">
                <a16:creationId xmlns:a16="http://schemas.microsoft.com/office/drawing/2014/main" id="{B9349BAF-F078-4C83-98CB-51B1D39A1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7" y="1714498"/>
            <a:ext cx="7865764" cy="3451926"/>
          </a:xfrm>
          <a:prstGeom prst="rect">
            <a:avLst/>
          </a:prstGeom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EC008C"/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45064" name="Rectangle 10"/>
          <p:cNvSpPr>
            <a:spLocks noChangeArrowheads="1"/>
          </p:cNvSpPr>
          <p:nvPr/>
        </p:nvSpPr>
        <p:spPr bwMode="auto">
          <a:xfrm>
            <a:off x="0" y="1483519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14526" y="1483519"/>
            <a:ext cx="5313363" cy="369332"/>
            <a:chOff x="0" y="0"/>
            <a:chExt cx="3347" cy="369332"/>
          </a:xfrm>
        </p:grpSpPr>
        <p:sp>
          <p:nvSpPr>
            <p:cNvPr id="45078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3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fr-FR">
                <a:latin typeface="Calibri" charset="0"/>
              </a:endParaRPr>
            </a:p>
          </p:txBody>
        </p:sp>
        <p:sp>
          <p:nvSpPr>
            <p:cNvPr id="45079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3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fr-FR">
                <a:latin typeface="Calibri" charset="0"/>
              </a:endParaRPr>
            </a:p>
          </p:txBody>
        </p:sp>
      </p:grpSp>
      <p:sp>
        <p:nvSpPr>
          <p:cNvPr id="45066" name="Rectangle 14"/>
          <p:cNvSpPr>
            <a:spLocks noChangeArrowheads="1"/>
          </p:cNvSpPr>
          <p:nvPr/>
        </p:nvSpPr>
        <p:spPr bwMode="auto">
          <a:xfrm>
            <a:off x="228601" y="1483519"/>
            <a:ext cx="5446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5067" name="Rectangle 15"/>
          <p:cNvSpPr>
            <a:spLocks noChangeArrowheads="1"/>
          </p:cNvSpPr>
          <p:nvPr/>
        </p:nvSpPr>
        <p:spPr bwMode="auto">
          <a:xfrm>
            <a:off x="228600" y="1483519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5075" name="Espace réservé du numéro de diapositive 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0098CAF-3CE9-5245-85F5-EE604BCF3464}" type="slidenum">
              <a:rPr lang="fr-FR"/>
              <a:pPr/>
              <a:t>15</a:t>
            </a:fld>
            <a:endParaRPr lang="fr-FR"/>
          </a:p>
        </p:txBody>
      </p:sp>
      <p:pic>
        <p:nvPicPr>
          <p:cNvPr id="27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2" name="Oval 21"/>
          <p:cNvSpPr>
            <a:spLocks noChangeArrowheads="1"/>
          </p:cNvSpPr>
          <p:nvPr/>
        </p:nvSpPr>
        <p:spPr bwMode="auto">
          <a:xfrm>
            <a:off x="3995389" y="27661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pic>
        <p:nvPicPr>
          <p:cNvPr id="29" name="Kuva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300" y="1231900"/>
            <a:ext cx="786179" cy="469900"/>
          </a:xfrm>
          <a:prstGeom prst="rect">
            <a:avLst/>
          </a:prstGeom>
        </p:spPr>
      </p:pic>
      <p:sp>
        <p:nvSpPr>
          <p:cNvPr id="31" name="Suorakulmio 30"/>
          <p:cNvSpPr/>
          <p:nvPr/>
        </p:nvSpPr>
        <p:spPr>
          <a:xfrm>
            <a:off x="0" y="17145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31"/>
          <p:cNvSpPr/>
          <p:nvPr/>
        </p:nvSpPr>
        <p:spPr>
          <a:xfrm>
            <a:off x="8166100" y="17145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sp>
        <p:nvSpPr>
          <p:cNvPr id="45062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52804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24D36D3C-FD1F-4D54-9A51-8223ABB6F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7" y="1711961"/>
            <a:ext cx="7901662" cy="3430984"/>
          </a:xfrm>
          <a:prstGeom prst="rect">
            <a:avLst/>
          </a:prstGeom>
        </p:spPr>
      </p:pic>
      <p:sp>
        <p:nvSpPr>
          <p:cNvPr id="43021" name="Espace réservé du numéro de diapositive 1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4ABD406-7A66-384E-86B6-A20DF742E225}" type="slidenum">
              <a:rPr lang="fr-FR"/>
              <a:pPr/>
              <a:t>2</a:t>
            </a:fld>
            <a:endParaRPr lang="fr-FR"/>
          </a:p>
        </p:txBody>
      </p:sp>
      <p:pic>
        <p:nvPicPr>
          <p:cNvPr id="17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EC008C"/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3969989" y="29439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25" name="Kuva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0" y="1231900"/>
            <a:ext cx="786179" cy="469900"/>
          </a:xfrm>
          <a:prstGeom prst="rect">
            <a:avLst/>
          </a:prstGeom>
        </p:spPr>
      </p:pic>
      <p:pic>
        <p:nvPicPr>
          <p:cNvPr id="26" name="Kuva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sp>
        <p:nvSpPr>
          <p:cNvPr id="28" name="Suorakulmio 27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Suorakulmio 28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4" name="Rectangle 10"/>
          <p:cNvSpPr>
            <a:spLocks noChangeArrowheads="1"/>
          </p:cNvSpPr>
          <p:nvPr/>
        </p:nvSpPr>
        <p:spPr bwMode="auto">
          <a:xfrm>
            <a:off x="0" y="1483519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5067" name="Rectangle 15"/>
          <p:cNvSpPr>
            <a:spLocks noChangeArrowheads="1"/>
          </p:cNvSpPr>
          <p:nvPr/>
        </p:nvSpPr>
        <p:spPr bwMode="auto">
          <a:xfrm>
            <a:off x="228600" y="1483519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5075" name="Espace réservé du numéro de diapositive 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0098CAF-3CE9-5245-85F5-EE604BCF3464}" type="slidenum">
              <a:rPr lang="fr-FR"/>
              <a:pPr/>
              <a:t>3</a:t>
            </a:fld>
            <a:endParaRPr lang="fr-FR"/>
          </a:p>
        </p:txBody>
      </p:sp>
      <p:pic>
        <p:nvPicPr>
          <p:cNvPr id="27" name="Kuva 27" descr="logo_si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EC008C"/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33" name="Oval 21"/>
          <p:cNvSpPr>
            <a:spLocks noChangeArrowheads="1"/>
          </p:cNvSpPr>
          <p:nvPr/>
        </p:nvSpPr>
        <p:spPr bwMode="auto">
          <a:xfrm>
            <a:off x="4020789" y="26899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34" name="Kuva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300" y="1231900"/>
            <a:ext cx="786179" cy="469900"/>
          </a:xfrm>
          <a:prstGeom prst="rect">
            <a:avLst/>
          </a:prstGeom>
        </p:spPr>
      </p:pic>
      <p:pic>
        <p:nvPicPr>
          <p:cNvPr id="35" name="Kuva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sp>
        <p:nvSpPr>
          <p:cNvPr id="37" name="Suorakulmio 36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8" name="Suorakulmio 37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4D4EFA42-4273-443B-94CA-18D102735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8" y="1704740"/>
            <a:ext cx="7561943" cy="3405899"/>
          </a:xfrm>
          <a:prstGeom prst="rect">
            <a:avLst/>
          </a:prstGeom>
        </p:spPr>
      </p:pic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8" y="1739900"/>
            <a:ext cx="7464783" cy="3403600"/>
          </a:xfrm>
          <a:prstGeom prst="rect">
            <a:avLst/>
          </a:prstGeom>
        </p:spPr>
      </p:pic>
      <p:pic>
        <p:nvPicPr>
          <p:cNvPr id="19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EC008C"/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4693889" y="30074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18" name="Kuva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31900"/>
            <a:ext cx="786179" cy="469900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sp>
        <p:nvSpPr>
          <p:cNvPr id="22" name="Suorakulmio 21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Suorakulmio 22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3493F897-F2C7-433D-BA83-43D801EF9D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2821" r="9138" b="10044"/>
          <a:stretch/>
        </p:blipFill>
        <p:spPr>
          <a:xfrm>
            <a:off x="853440" y="1701801"/>
            <a:ext cx="7447280" cy="3441700"/>
          </a:xfrm>
          <a:prstGeom prst="rect">
            <a:avLst/>
          </a:prstGeom>
        </p:spPr>
      </p:pic>
      <p:sp>
        <p:nvSpPr>
          <p:cNvPr id="43021" name="Espace réservé du numéro de diapositive 1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4ABD406-7A66-384E-86B6-A20DF742E225}" type="slidenum">
              <a:rPr lang="fr-FR"/>
              <a:pPr/>
              <a:t>5</a:t>
            </a:fld>
            <a:endParaRPr lang="fr-FR"/>
          </a:p>
        </p:txBody>
      </p:sp>
      <p:pic>
        <p:nvPicPr>
          <p:cNvPr id="17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EC008C"/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4147789" y="30201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25" name="Kuva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pic>
        <p:nvPicPr>
          <p:cNvPr id="26" name="Kuva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500" y="1231900"/>
            <a:ext cx="786179" cy="469900"/>
          </a:xfrm>
          <a:prstGeom prst="rect">
            <a:avLst/>
          </a:prstGeom>
        </p:spPr>
      </p:pic>
      <p:sp>
        <p:nvSpPr>
          <p:cNvPr id="28" name="Suorakulmio 27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Suorakulmio 28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>
            <a:extLst>
              <a:ext uri="{FF2B5EF4-FFF2-40B4-BE49-F238E27FC236}">
                <a16:creationId xmlns:a16="http://schemas.microsoft.com/office/drawing/2014/main" id="{B9349BAF-F078-4C83-98CB-51B1D39A1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7" y="1714498"/>
            <a:ext cx="7865764" cy="3451926"/>
          </a:xfrm>
          <a:prstGeom prst="rect">
            <a:avLst/>
          </a:prstGeom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EC008C"/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45064" name="Rectangle 10"/>
          <p:cNvSpPr>
            <a:spLocks noChangeArrowheads="1"/>
          </p:cNvSpPr>
          <p:nvPr/>
        </p:nvSpPr>
        <p:spPr bwMode="auto">
          <a:xfrm>
            <a:off x="0" y="1483519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14526" y="1483519"/>
            <a:ext cx="5313363" cy="369332"/>
            <a:chOff x="0" y="0"/>
            <a:chExt cx="3347" cy="369332"/>
          </a:xfrm>
        </p:grpSpPr>
        <p:sp>
          <p:nvSpPr>
            <p:cNvPr id="45078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3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fr-FR">
                <a:latin typeface="Calibri" charset="0"/>
              </a:endParaRPr>
            </a:p>
          </p:txBody>
        </p:sp>
        <p:sp>
          <p:nvSpPr>
            <p:cNvPr id="45079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3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fr-FR">
                <a:latin typeface="Calibri" charset="0"/>
              </a:endParaRPr>
            </a:p>
          </p:txBody>
        </p:sp>
      </p:grpSp>
      <p:sp>
        <p:nvSpPr>
          <p:cNvPr id="45066" name="Rectangle 14"/>
          <p:cNvSpPr>
            <a:spLocks noChangeArrowheads="1"/>
          </p:cNvSpPr>
          <p:nvPr/>
        </p:nvSpPr>
        <p:spPr bwMode="auto">
          <a:xfrm>
            <a:off x="228601" y="1483519"/>
            <a:ext cx="5446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5067" name="Rectangle 15"/>
          <p:cNvSpPr>
            <a:spLocks noChangeArrowheads="1"/>
          </p:cNvSpPr>
          <p:nvPr/>
        </p:nvSpPr>
        <p:spPr bwMode="auto">
          <a:xfrm>
            <a:off x="228600" y="1483519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5075" name="Espace réservé du numéro de diapositive 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0098CAF-3CE9-5245-85F5-EE604BCF3464}" type="slidenum">
              <a:rPr lang="fr-FR"/>
              <a:pPr/>
              <a:t>6</a:t>
            </a:fld>
            <a:endParaRPr lang="fr-FR"/>
          </a:p>
        </p:txBody>
      </p:sp>
      <p:pic>
        <p:nvPicPr>
          <p:cNvPr id="27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2" name="Oval 21"/>
          <p:cNvSpPr>
            <a:spLocks noChangeArrowheads="1"/>
          </p:cNvSpPr>
          <p:nvPr/>
        </p:nvSpPr>
        <p:spPr bwMode="auto">
          <a:xfrm>
            <a:off x="3995389" y="27661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pic>
        <p:nvPicPr>
          <p:cNvPr id="29" name="Kuva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300" y="1231900"/>
            <a:ext cx="786179" cy="469900"/>
          </a:xfrm>
          <a:prstGeom prst="rect">
            <a:avLst/>
          </a:prstGeom>
        </p:spPr>
      </p:pic>
      <p:sp>
        <p:nvSpPr>
          <p:cNvPr id="31" name="Suorakulmio 30"/>
          <p:cNvSpPr/>
          <p:nvPr/>
        </p:nvSpPr>
        <p:spPr>
          <a:xfrm>
            <a:off x="0" y="17145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31"/>
          <p:cNvSpPr/>
          <p:nvPr/>
        </p:nvSpPr>
        <p:spPr>
          <a:xfrm>
            <a:off x="8166100" y="17145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sp>
        <p:nvSpPr>
          <p:cNvPr id="45062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40" y="1727199"/>
            <a:ext cx="7234520" cy="3416301"/>
          </a:xfrm>
          <a:prstGeom prst="rect">
            <a:avLst/>
          </a:prstGeom>
        </p:spPr>
      </p:pic>
      <p:pic>
        <p:nvPicPr>
          <p:cNvPr id="19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EC008C"/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3080989" y="26518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18" name="Kuva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1231900"/>
            <a:ext cx="786179" cy="469900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sp>
        <p:nvSpPr>
          <p:cNvPr id="21" name="Suorakulmio 20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Suorakulmio 21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483163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94" y="1739900"/>
            <a:ext cx="7233411" cy="3403600"/>
          </a:xfrm>
          <a:prstGeom prst="rect">
            <a:avLst/>
          </a:prstGeom>
        </p:spPr>
      </p:pic>
      <p:sp>
        <p:nvSpPr>
          <p:cNvPr id="43021" name="Espace réservé du numéro de diapositive 1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4ABD406-7A66-384E-86B6-A20DF742E225}" type="slidenum">
              <a:rPr lang="fr-FR"/>
              <a:pPr/>
              <a:t>8</a:t>
            </a:fld>
            <a:endParaRPr lang="fr-FR"/>
          </a:p>
        </p:txBody>
      </p:sp>
      <p:pic>
        <p:nvPicPr>
          <p:cNvPr id="17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EC008C"/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3728689" y="25883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25" name="Kuva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pic>
        <p:nvPicPr>
          <p:cNvPr id="26" name="Kuva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500" y="1231900"/>
            <a:ext cx="786179" cy="469900"/>
          </a:xfrm>
          <a:prstGeom prst="rect">
            <a:avLst/>
          </a:prstGeom>
        </p:spPr>
      </p:pic>
      <p:sp>
        <p:nvSpPr>
          <p:cNvPr id="14" name="Suorakulmio 13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176299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9129D89-ED0C-4702-B896-ACFBEAA28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 b="4095"/>
          <a:stretch/>
        </p:blipFill>
        <p:spPr>
          <a:xfrm>
            <a:off x="938214" y="1731663"/>
            <a:ext cx="7679387" cy="3426768"/>
          </a:xfrm>
          <a:prstGeom prst="rect">
            <a:avLst/>
          </a:prstGeom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9351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solidFill>
                  <a:srgbClr val="EC008C"/>
                </a:solidFill>
                <a:latin typeface="Helvetica Neue"/>
                <a:ea typeface="ＭＳ Ｐゴシック" charset="-128"/>
                <a:cs typeface="Helvetica Neue"/>
              </a:rPr>
              <a:t>15m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4967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25m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1058334" y="856307"/>
            <a:ext cx="6886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MS PGothic" pitchFamily="34" charset="-128"/>
                <a:cs typeface="Helvetica Neue"/>
              </a:rPr>
              <a:t>35m</a:t>
            </a:r>
          </a:p>
        </p:txBody>
      </p:sp>
      <p:sp>
        <p:nvSpPr>
          <p:cNvPr id="45064" name="Rectangle 10"/>
          <p:cNvSpPr>
            <a:spLocks noChangeArrowheads="1"/>
          </p:cNvSpPr>
          <p:nvPr/>
        </p:nvSpPr>
        <p:spPr bwMode="auto">
          <a:xfrm>
            <a:off x="0" y="1483519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914526" y="1483519"/>
            <a:ext cx="5313363" cy="369332"/>
            <a:chOff x="0" y="0"/>
            <a:chExt cx="3347" cy="369332"/>
          </a:xfrm>
        </p:grpSpPr>
        <p:sp>
          <p:nvSpPr>
            <p:cNvPr id="45078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3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fr-FR">
                <a:latin typeface="Calibri" charset="0"/>
              </a:endParaRPr>
            </a:p>
          </p:txBody>
        </p:sp>
        <p:sp>
          <p:nvSpPr>
            <p:cNvPr id="45079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3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fr-FR">
                <a:latin typeface="Calibri" charset="0"/>
              </a:endParaRPr>
            </a:p>
          </p:txBody>
        </p:sp>
      </p:grpSp>
      <p:sp>
        <p:nvSpPr>
          <p:cNvPr id="45066" name="Rectangle 14"/>
          <p:cNvSpPr>
            <a:spLocks noChangeArrowheads="1"/>
          </p:cNvSpPr>
          <p:nvPr/>
        </p:nvSpPr>
        <p:spPr bwMode="auto">
          <a:xfrm>
            <a:off x="228601" y="1483519"/>
            <a:ext cx="5446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5067" name="Rectangle 15"/>
          <p:cNvSpPr>
            <a:spLocks noChangeArrowheads="1"/>
          </p:cNvSpPr>
          <p:nvPr/>
        </p:nvSpPr>
        <p:spPr bwMode="auto">
          <a:xfrm>
            <a:off x="228600" y="1483519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5075" name="Espace réservé du numéro de diapositive 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4889897"/>
            <a:ext cx="2133600" cy="2428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0098CAF-3CE9-5245-85F5-EE604BCF3464}" type="slidenum">
              <a:rPr lang="fr-FR"/>
              <a:pPr/>
              <a:t>9</a:t>
            </a:fld>
            <a:endParaRPr lang="fr-FR"/>
          </a:p>
        </p:txBody>
      </p:sp>
      <p:pic>
        <p:nvPicPr>
          <p:cNvPr id="27" name="Kuva 27" descr="logo_si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72" y="104379"/>
            <a:ext cx="982726" cy="3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2" name="Oval 21"/>
          <p:cNvSpPr>
            <a:spLocks noChangeArrowheads="1"/>
          </p:cNvSpPr>
          <p:nvPr/>
        </p:nvSpPr>
        <p:spPr bwMode="auto">
          <a:xfrm>
            <a:off x="3995389" y="2766126"/>
            <a:ext cx="1084612" cy="408874"/>
          </a:xfrm>
          <a:prstGeom prst="ellipse">
            <a:avLst/>
          </a:prstGeom>
          <a:noFill/>
          <a:ln w="53975">
            <a:solidFill>
              <a:srgbClr val="EC008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0" y="749300"/>
            <a:ext cx="304800" cy="952500"/>
          </a:xfrm>
          <a:prstGeom prst="rect">
            <a:avLst/>
          </a:prstGeom>
        </p:spPr>
      </p:pic>
      <p:pic>
        <p:nvPicPr>
          <p:cNvPr id="29" name="Kuva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300" y="1231900"/>
            <a:ext cx="786179" cy="469900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0" y="1701800"/>
            <a:ext cx="977900" cy="34417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20"/>
          <p:cNvSpPr/>
          <p:nvPr/>
        </p:nvSpPr>
        <p:spPr>
          <a:xfrm>
            <a:off x="8166100" y="1701800"/>
            <a:ext cx="977900" cy="3441700"/>
          </a:xfrm>
          <a:prstGeom prst="rect">
            <a:avLst/>
          </a:prstGeom>
          <a:solidFill>
            <a:srgbClr val="DA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kehys 14"/>
          <p:cNvSpPr txBox="1">
            <a:spLocks noChangeArrowheads="1"/>
          </p:cNvSpPr>
          <p:nvPr/>
        </p:nvSpPr>
        <p:spPr bwMode="auto">
          <a:xfrm>
            <a:off x="4751388" y="25401"/>
            <a:ext cx="4392613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i-FI" sz="3700" dirty="0">
                <a:solidFill>
                  <a:srgbClr val="7F7F7F"/>
                </a:solidFill>
                <a:latin typeface="Calibri" charset="0"/>
              </a:rPr>
              <a:t>CASE: KUVA</a:t>
            </a:r>
          </a:p>
        </p:txBody>
      </p:sp>
      <p:sp>
        <p:nvSpPr>
          <p:cNvPr id="45062" name="Line 8"/>
          <p:cNvSpPr>
            <a:spLocks noChangeShapeType="1"/>
          </p:cNvSpPr>
          <p:nvPr/>
        </p:nvSpPr>
        <p:spPr bwMode="auto">
          <a:xfrm>
            <a:off x="0" y="1716731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514643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-teema">
  <a:themeElements>
    <a:clrScheme name="pohja2015">
      <a:dk1>
        <a:srgbClr val="252525"/>
      </a:dk1>
      <a:lt1>
        <a:sysClr val="window" lastClr="FFFFFF"/>
      </a:lt1>
      <a:dk2>
        <a:srgbClr val="00335B"/>
      </a:dk2>
      <a:lt2>
        <a:srgbClr val="FFFFFF"/>
      </a:lt2>
      <a:accent1>
        <a:srgbClr val="00335B"/>
      </a:accent1>
      <a:accent2>
        <a:srgbClr val="EC008C"/>
      </a:accent2>
      <a:accent3>
        <a:srgbClr val="181A40"/>
      </a:accent3>
      <a:accent4>
        <a:srgbClr val="00BAFF"/>
      </a:accent4>
      <a:accent5>
        <a:srgbClr val="A3BD0B"/>
      </a:accent5>
      <a:accent6>
        <a:srgbClr val="DADADA"/>
      </a:accent6>
      <a:hlink>
        <a:srgbClr val="EC008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117</Words>
  <Application>Microsoft Office PowerPoint</Application>
  <PresentationFormat>Näytössä katseltava esitys (16:9)</PresentationFormat>
  <Paragraphs>87</Paragraphs>
  <Slides>15</Slides>
  <Notes>15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1" baseType="lpstr">
      <vt:lpstr>ＭＳ Ｐゴシック</vt:lpstr>
      <vt:lpstr>ＭＳ Ｐゴシック</vt:lpstr>
      <vt:lpstr>Arial</vt:lpstr>
      <vt:lpstr>Calibri</vt:lpstr>
      <vt:lpstr>Helvetica Neue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JCDecaux Finland 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Unilever</dc:title>
  <dc:creator>ulrikap</dc:creator>
  <cp:lastModifiedBy>Selkänen Toomas</cp:lastModifiedBy>
  <cp:revision>139</cp:revision>
  <cp:lastPrinted>2013-08-27T14:39:52Z</cp:lastPrinted>
  <dcterms:created xsi:type="dcterms:W3CDTF">2013-09-06T09:04:35Z</dcterms:created>
  <dcterms:modified xsi:type="dcterms:W3CDTF">2018-10-23T07:16:09Z</dcterms:modified>
</cp:coreProperties>
</file>